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27" dt="2025-03-27T00:27:28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99"/>
    <p:restoredTop sz="95367"/>
  </p:normalViewPr>
  <p:slideViewPr>
    <p:cSldViewPr snapToGrid="0">
      <p:cViewPr>
        <p:scale>
          <a:sx n="37" d="100"/>
          <a:sy n="37" d="100"/>
        </p:scale>
        <p:origin x="2712" y="-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0:28:18.911" v="1307" actId="1076"/>
      <pc:docMkLst>
        <pc:docMk/>
      </pc:docMkLst>
      <pc:sldChg chg="addSp delSp modSp mod">
        <pc:chgData name="Jim Zhang" userId="fa6909b4-cf68-47b2-80b2-932828f90439" providerId="ADAL" clId="{E1D89D1C-3CC8-DD4C-9C40-1D15B2C8DFDC}" dt="2025-03-27T00:28:18.911" v="1307" actId="1076"/>
        <pc:sldMkLst>
          <pc:docMk/>
          <pc:sldMk cId="1025729995" sldId="263"/>
        </pc:sldMkLst>
        <pc:spChg chg="add del mod">
          <ac:chgData name="Jim Zhang" userId="fa6909b4-cf68-47b2-80b2-932828f90439" providerId="ADAL" clId="{E1D89D1C-3CC8-DD4C-9C40-1D15B2C8DFDC}" dt="2025-03-27T00:07:52.395" v="810" actId="478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7T00:06:26.097" v="803" actId="1076"/>
          <ac:spMkLst>
            <pc:docMk/>
            <pc:sldMk cId="1025729995" sldId="263"/>
            <ac:spMk id="13" creationId="{52D1967E-DB08-3139-C3D9-B74B38C7BD92}"/>
          </ac:spMkLst>
        </pc:spChg>
        <pc:spChg chg="add mod">
          <ac:chgData name="Jim Zhang" userId="fa6909b4-cf68-47b2-80b2-932828f90439" providerId="ADAL" clId="{E1D89D1C-3CC8-DD4C-9C40-1D15B2C8DFDC}" dt="2025-03-27T00:22:14.757" v="1253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7T00:21:20.961" v="1244" actId="1076"/>
          <ac:spMkLst>
            <pc:docMk/>
            <pc:sldMk cId="1025729995" sldId="263"/>
            <ac:spMk id="17" creationId="{AAA6FC1F-99F3-2F04-D085-5D86914A5AD1}"/>
          </ac:spMkLst>
        </pc:spChg>
        <pc:spChg chg="add del mod">
          <ac:chgData name="Jim Zhang" userId="fa6909b4-cf68-47b2-80b2-932828f90439" providerId="ADAL" clId="{E1D89D1C-3CC8-DD4C-9C40-1D15B2C8DFDC}" dt="2025-03-27T00:07:58.983" v="815" actId="478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0:26:27.777" v="1287" actId="1076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mod">
          <ac:chgData name="Jim Zhang" userId="fa6909b4-cf68-47b2-80b2-932828f90439" providerId="ADAL" clId="{E1D89D1C-3CC8-DD4C-9C40-1D15B2C8DFDC}" dt="2025-03-27T00:27:49.310" v="1303" actId="1076"/>
          <ac:spMkLst>
            <pc:docMk/>
            <pc:sldMk cId="1025729995" sldId="263"/>
            <ac:spMk id="24" creationId="{FD059439-93D8-B695-895C-B2FE12234E74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mod">
          <ac:chgData name="Jim Zhang" userId="fa6909b4-cf68-47b2-80b2-932828f90439" providerId="ADAL" clId="{E1D89D1C-3CC8-DD4C-9C40-1D15B2C8DFDC}" dt="2025-03-26T23:59:38.629" v="71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6T23:59:07.329" v="714" actId="20577"/>
          <ac:spMkLst>
            <pc:docMk/>
            <pc:sldMk cId="1025729995" sldId="263"/>
            <ac:spMk id="29" creationId="{8E202A96-2F63-6B62-E2A5-E89EFE961633}"/>
          </ac:spMkLst>
        </pc:spChg>
        <pc:spChg chg="mod">
          <ac:chgData name="Jim Zhang" userId="fa6909b4-cf68-47b2-80b2-932828f90439" providerId="ADAL" clId="{E1D89D1C-3CC8-DD4C-9C40-1D15B2C8DFDC}" dt="2025-03-27T00:28:03.086" v="1304" actId="1076"/>
          <ac:spMkLst>
            <pc:docMk/>
            <pc:sldMk cId="1025729995" sldId="263"/>
            <ac:spMk id="34" creationId="{182C3318-93DE-A5B5-C498-9C5C4D284B08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0:14:54.415" v="1014" actId="20577"/>
          <ac:spMkLst>
            <pc:docMk/>
            <pc:sldMk cId="1025729995" sldId="263"/>
            <ac:spMk id="37" creationId="{E0CAD9C9-2A4E-EAAD-0C1F-8C27CEE78A1A}"/>
          </ac:spMkLst>
        </pc:spChg>
        <pc:spChg chg="add mod">
          <ac:chgData name="Jim Zhang" userId="fa6909b4-cf68-47b2-80b2-932828f90439" providerId="ADAL" clId="{E1D89D1C-3CC8-DD4C-9C40-1D15B2C8DFDC}" dt="2025-03-27T00:03:39.087" v="786" actId="1076"/>
          <ac:spMkLst>
            <pc:docMk/>
            <pc:sldMk cId="1025729995" sldId="263"/>
            <ac:spMk id="40" creationId="{71E635CD-4844-A42A-3BA2-7BB0E5D06849}"/>
          </ac:spMkLst>
        </pc:spChg>
        <pc:spChg chg="add mod">
          <ac:chgData name="Jim Zhang" userId="fa6909b4-cf68-47b2-80b2-932828f90439" providerId="ADAL" clId="{E1D89D1C-3CC8-DD4C-9C40-1D15B2C8DFDC}" dt="2025-03-27T00:24:39.716" v="1270" actId="20577"/>
          <ac:spMkLst>
            <pc:docMk/>
            <pc:sldMk cId="1025729995" sldId="263"/>
            <ac:spMk id="42" creationId="{4FAB0E6F-8910-7B1B-4B0B-86D5D5F42375}"/>
          </ac:spMkLst>
        </pc:spChg>
        <pc:spChg chg="add mod">
          <ac:chgData name="Jim Zhang" userId="fa6909b4-cf68-47b2-80b2-932828f90439" providerId="ADAL" clId="{E1D89D1C-3CC8-DD4C-9C40-1D15B2C8DFDC}" dt="2025-03-27T00:25:49.622" v="1283" actId="1076"/>
          <ac:spMkLst>
            <pc:docMk/>
            <pc:sldMk cId="1025729995" sldId="263"/>
            <ac:spMk id="43" creationId="{7AFA401F-FDFD-8038-0769-D1FEE0F687C4}"/>
          </ac:spMkLst>
        </pc:spChg>
        <pc:spChg chg="mod">
          <ac:chgData name="Jim Zhang" userId="fa6909b4-cf68-47b2-80b2-932828f90439" providerId="ADAL" clId="{E1D89D1C-3CC8-DD4C-9C40-1D15B2C8DFDC}" dt="2025-03-26T20:48:26.426" v="185" actId="1076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7T00:28:05.414" v="1305" actId="1076"/>
          <ac:spMkLst>
            <pc:docMk/>
            <pc:sldMk cId="1025729995" sldId="263"/>
            <ac:spMk id="58" creationId="{2E60524C-94C3-FD20-13D8-7958CBF8904E}"/>
          </ac:spMkLst>
        </pc:spChg>
        <pc:spChg chg="mod">
          <ac:chgData name="Jim Zhang" userId="fa6909b4-cf68-47b2-80b2-932828f90439" providerId="ADAL" clId="{E1D89D1C-3CC8-DD4C-9C40-1D15B2C8DFDC}" dt="2025-03-27T00:19:53.123" v="1156" actId="14100"/>
          <ac:spMkLst>
            <pc:docMk/>
            <pc:sldMk cId="1025729995" sldId="263"/>
            <ac:spMk id="63" creationId="{8490B1F3-34CE-DD06-18A5-5BA1C94A763D}"/>
          </ac:spMkLst>
        </pc:spChg>
        <pc:spChg chg="mod">
          <ac:chgData name="Jim Zhang" userId="fa6909b4-cf68-47b2-80b2-932828f90439" providerId="ADAL" clId="{E1D89D1C-3CC8-DD4C-9C40-1D15B2C8DFDC}" dt="2025-03-27T00:02:10.454" v="751" actId="20577"/>
          <ac:spMkLst>
            <pc:docMk/>
            <pc:sldMk cId="1025729995" sldId="263"/>
            <ac:spMk id="67" creationId="{8A011034-C66C-D71A-E81E-BA74789EA2C7}"/>
          </ac:spMkLst>
        </pc:spChg>
        <pc:spChg chg="mod">
          <ac:chgData name="Jim Zhang" userId="fa6909b4-cf68-47b2-80b2-932828f90439" providerId="ADAL" clId="{E1D89D1C-3CC8-DD4C-9C40-1D15B2C8DFDC}" dt="2025-03-26T20:48:10.609" v="183" actId="34135"/>
          <ac:spMkLst>
            <pc:docMk/>
            <pc:sldMk cId="1025729995" sldId="263"/>
            <ac:spMk id="77" creationId="{2DFB00F0-1102-7B36-11A1-EC86FF82C051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6T23:49:57.064" v="568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6T23:49:46.057" v="566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6T23:49:53.726" v="567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279" creationId="{25FC2F95-898C-F1F2-5B98-E833D27687CD}"/>
          </ac:spMkLst>
        </pc:spChg>
        <pc:spChg chg="mod">
          <ac:chgData name="Jim Zhang" userId="fa6909b4-cf68-47b2-80b2-932828f90439" providerId="ADAL" clId="{E1D89D1C-3CC8-DD4C-9C40-1D15B2C8DFDC}" dt="2025-03-27T00:00:22.316" v="725" actId="1076"/>
          <ac:spMkLst>
            <pc:docMk/>
            <pc:sldMk cId="1025729995" sldId="263"/>
            <ac:spMk id="280" creationId="{F3BEBFFB-0C5D-7FE3-C009-25C7BA527278}"/>
          </ac:spMkLst>
        </pc:spChg>
        <pc:spChg chg="mod">
          <ac:chgData name="Jim Zhang" userId="fa6909b4-cf68-47b2-80b2-932828f90439" providerId="ADAL" clId="{E1D89D1C-3CC8-DD4C-9C40-1D15B2C8DFDC}" dt="2025-03-27T00:01:40.831" v="743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7T00:24:28.110" v="1266" actId="14100"/>
          <ac:spMkLst>
            <pc:docMk/>
            <pc:sldMk cId="1025729995" sldId="263"/>
            <ac:spMk id="334" creationId="{374BC74C-8344-C9A4-C2EF-9B59D32D1C26}"/>
          </ac:spMkLst>
        </pc:spChg>
        <pc:spChg chg="mod">
          <ac:chgData name="Jim Zhang" userId="fa6909b4-cf68-47b2-80b2-932828f90439" providerId="ADAL" clId="{E1D89D1C-3CC8-DD4C-9C40-1D15B2C8DFDC}" dt="2025-03-27T00:24:46.702" v="1273" actId="1076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32" creationId="{E0EC959F-5444-86DC-E496-655F5CA1A4B8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266" creationId="{F67C23CF-9984-F16A-547B-7DAE8424B8D7}"/>
          </ac:grpSpMkLst>
        </pc:grpChg>
        <pc:grpChg chg="mod">
          <ac:chgData name="Jim Zhang" userId="fa6909b4-cf68-47b2-80b2-932828f90439" providerId="ADAL" clId="{E1D89D1C-3CC8-DD4C-9C40-1D15B2C8DFDC}" dt="2025-03-27T00:01:41.276" v="744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add mod">
          <ac:chgData name="Jim Zhang" userId="fa6909b4-cf68-47b2-80b2-932828f90439" providerId="ADAL" clId="{E1D89D1C-3CC8-DD4C-9C40-1D15B2C8DFDC}" dt="2025-03-27T00:25:00.383" v="1274" actId="1076"/>
          <ac:picMkLst>
            <pc:docMk/>
            <pc:sldMk cId="1025729995" sldId="263"/>
            <ac:picMk id="3" creationId="{3EB1416D-6EFB-9FA0-FC1E-D929172E0BD4}"/>
          </ac:picMkLst>
        </pc:picChg>
        <pc:picChg chg="add del mod modCrop">
          <ac:chgData name="Jim Zhang" userId="fa6909b4-cf68-47b2-80b2-932828f90439" providerId="ADAL" clId="{E1D89D1C-3CC8-DD4C-9C40-1D15B2C8DFDC}" dt="2025-03-27T00:07:49.976" v="809" actId="478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7T00:28:18.911" v="1307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7T00:21:00.790" v="1230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0:03:26.620" v="756" actId="1076"/>
          <ac:picMkLst>
            <pc:docMk/>
            <pc:sldMk cId="1025729995" sldId="263"/>
            <ac:picMk id="39" creationId="{92D70B47-DBA2-C769-658D-B6A044166CC1}"/>
          </ac:picMkLst>
        </pc:picChg>
        <pc:picChg chg="add mod">
          <ac:chgData name="Jim Zhang" userId="fa6909b4-cf68-47b2-80b2-932828f90439" providerId="ADAL" clId="{E1D89D1C-3CC8-DD4C-9C40-1D15B2C8DFDC}" dt="2025-03-27T00:08:15.447" v="818" actId="1076"/>
          <ac:picMkLst>
            <pc:docMk/>
            <pc:sldMk cId="1025729995" sldId="263"/>
            <ac:picMk id="41" creationId="{AF3477A8-7910-CC05-F739-009741E8C8EF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del mod modCrop">
          <ac:chgData name="Jim Zhang" userId="fa6909b4-cf68-47b2-80b2-932828f90439" providerId="ADAL" clId="{E1D89D1C-3CC8-DD4C-9C40-1D15B2C8DFDC}" dt="2025-03-27T00:07:56.923" v="813" actId="478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7T00:22:30.961" v="1254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24229617" y="28065201"/>
            <a:ext cx="13674212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365572" y="5794534"/>
            <a:ext cx="1138270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12840" y="12242128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Methods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24165497" y="26219286"/>
            <a:ext cx="1365953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274777" y="2938658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002098" y="3053450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266705" y="16110707"/>
            <a:ext cx="11481569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Regions Mediating Flexibility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24168662" y="29895103"/>
            <a:ext cx="1377890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8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4" name="Picture 63" descr="A brain with different colored spots&#10;&#10;AI-generated content may be incorrect.">
            <a:extLst>
              <a:ext uri="{FF2B5EF4-FFF2-40B4-BE49-F238E27FC236}">
                <a16:creationId xmlns:a16="http://schemas.microsoft.com/office/drawing/2014/main" id="{A2A7DBD4-222E-7233-A8D6-8F9BE4C748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495" t="19585" r="30203" b="22621"/>
          <a:stretch/>
        </p:blipFill>
        <p:spPr>
          <a:xfrm>
            <a:off x="12329371" y="17260359"/>
            <a:ext cx="4550841" cy="4654292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83465" y="13552109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77654" y="14440319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6"/>
                  <a:ext cx="7535052" cy="1438105"/>
                  <a:chOff x="314266" y="14823636"/>
                  <a:chExt cx="7535052" cy="1438105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6"/>
                    <a:ext cx="7535052" cy="1438105"/>
                    <a:chOff x="314266" y="14823636"/>
                    <a:chExt cx="7535052" cy="1438105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6"/>
                      <a:ext cx="7535052" cy="1438105"/>
                      <a:chOff x="314266" y="14823636"/>
                      <a:chExt cx="7535052" cy="1438105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368307" y="15216378"/>
                    <a:ext cx="5585123" cy="661789"/>
                    <a:chOff x="1368307" y="15216378"/>
                    <a:chExt cx="5585123" cy="66178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68307" y="15216378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1832" y="15231836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18070" y="15231465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494267" y="16941457"/>
            <a:ext cx="3094939" cy="1631421"/>
            <a:chOff x="341602" y="23508214"/>
            <a:chExt cx="3094939" cy="1631421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1602" y="23872939"/>
              <a:ext cx="3094939" cy="1266696"/>
              <a:chOff x="271560" y="17227876"/>
              <a:chExt cx="3094939" cy="126669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94939" cy="1262089"/>
                <a:chOff x="271560" y="17232483"/>
                <a:chExt cx="3094939" cy="126208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94939" cy="1262089"/>
                  <a:chOff x="271560" y="17232483"/>
                  <a:chExt cx="3094939" cy="1262089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98903" y="17788485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  <a:endParaRPr lang="en-US" sz="32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  <a:endParaRPr lang="en-US" sz="32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6049751" y="16946781"/>
            <a:ext cx="3079036" cy="1631421"/>
            <a:chOff x="-29320" y="16834995"/>
            <a:chExt cx="3079036" cy="163142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29320" y="17199720"/>
              <a:ext cx="3079036" cy="1266696"/>
              <a:chOff x="271560" y="17227876"/>
              <a:chExt cx="3079036" cy="1266696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79036" cy="1262089"/>
                <a:chOff x="271560" y="17232483"/>
                <a:chExt cx="3079036" cy="1262089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79036" cy="1262089"/>
                  <a:chOff x="271560" y="17232483"/>
                  <a:chExt cx="3079036" cy="1262089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83000" y="17773094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7305" y="14513031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29768" y="18726451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4557555" y="20764132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79087" y="20330076"/>
            <a:ext cx="5127576" cy="3834736"/>
            <a:chOff x="70590" y="20076290"/>
            <a:chExt cx="5127576" cy="3834736"/>
          </a:xfrm>
        </p:grpSpPr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3ABB13A5-B093-0496-AC78-535321A6BA5C}"/>
                </a:ext>
              </a:extLst>
            </p:cNvPr>
            <p:cNvGrpSpPr/>
            <p:nvPr/>
          </p:nvGrpSpPr>
          <p:grpSpPr>
            <a:xfrm>
              <a:off x="70590" y="20076290"/>
              <a:ext cx="3637419" cy="3833100"/>
              <a:chOff x="70590" y="20076290"/>
              <a:chExt cx="3637419" cy="3833100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3485576C-1587-06FD-77E4-D2AB13A467AE}"/>
                  </a:ext>
                </a:extLst>
              </p:cNvPr>
              <p:cNvSpPr/>
              <p:nvPr/>
            </p:nvSpPr>
            <p:spPr>
              <a:xfrm rot="5400000">
                <a:off x="2076818" y="22278199"/>
                <a:ext cx="366049" cy="289633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52DF628F-E691-91BA-4F8A-84FC2CE72F6F}"/>
                  </a:ext>
                </a:extLst>
              </p:cNvPr>
              <p:cNvGrpSpPr/>
              <p:nvPr/>
            </p:nvGrpSpPr>
            <p:grpSpPr>
              <a:xfrm>
                <a:off x="70590" y="20076290"/>
                <a:ext cx="402599" cy="3339810"/>
                <a:chOff x="70590" y="20076290"/>
                <a:chExt cx="402599" cy="3339810"/>
              </a:xfrm>
            </p:grpSpPr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43C749D9-3327-3EBA-E065-D7323AB15942}"/>
                    </a:ext>
                  </a:extLst>
                </p:cNvPr>
                <p:cNvSpPr/>
                <p:nvPr/>
              </p:nvSpPr>
              <p:spPr>
                <a:xfrm>
                  <a:off x="107140" y="20352418"/>
                  <a:ext cx="366049" cy="2896333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26307B82-2F7A-98CA-F940-851ECC6E05F8}"/>
                    </a:ext>
                  </a:extLst>
                </p:cNvPr>
                <p:cNvSpPr txBox="1"/>
                <p:nvPr/>
              </p:nvSpPr>
              <p:spPr>
                <a:xfrm rot="16200000">
                  <a:off x="-1399260" y="21546140"/>
                  <a:ext cx="333981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accent1">
                          <a:lumMod val="75000"/>
                        </a:schemeClr>
                      </a:solidFill>
                      <a:latin typeface="Calibri" panose="020F0502020204030204" pitchFamily="34" charset="0"/>
                      <a:cs typeface="Times New Roman" panose="02020603050405020304" pitchFamily="18" charset="0"/>
                    </a:rPr>
                    <a:t>Switch proportion</a:t>
                  </a:r>
                </a:p>
              </p:txBody>
            </p:sp>
          </p:grp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396178" y="20215298"/>
              <a:ext cx="4801988" cy="3695728"/>
              <a:chOff x="396178" y="20215298"/>
              <a:chExt cx="4801988" cy="3695728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821422" y="20306816"/>
                <a:ext cx="2886587" cy="2896333"/>
                <a:chOff x="821422" y="20306816"/>
                <a:chExt cx="2886587" cy="2896333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821422" y="20306816"/>
                  <a:ext cx="2878826" cy="2896333"/>
                  <a:chOff x="821422" y="20306816"/>
                  <a:chExt cx="2878826" cy="2896333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3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328647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2" y="21831549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336408" y="21831549"/>
                  <a:ext cx="1371601" cy="1371600"/>
                  <a:chOff x="821423" y="20306816"/>
                  <a:chExt cx="1371601" cy="13716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21424" y="20306816"/>
                    <a:ext cx="1371600" cy="13716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821423" y="20529358"/>
                    <a:ext cx="1371601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C23A7A76-D957-C212-A289-3528F4AFBFE0}"/>
                  </a:ext>
                </a:extLst>
              </p:cNvPr>
              <p:cNvSpPr txBox="1"/>
              <p:nvPr/>
            </p:nvSpPr>
            <p:spPr>
              <a:xfrm>
                <a:off x="914208" y="23510916"/>
                <a:ext cx="42839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Incongruent Proportion</a:t>
                </a:r>
              </a:p>
            </p:txBody>
          </p: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23578" y="23175463"/>
                <a:ext cx="12182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2733021" y="23173177"/>
                <a:ext cx="101744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88401" y="22054102"/>
                <a:ext cx="1077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24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103825" y="20553853"/>
                <a:ext cx="1077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2000" dirty="0"/>
                  <a:t> </a:t>
                </a:r>
              </a:p>
            </p:txBody>
          </p:sp>
        </p:grpSp>
      </p:grp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8FA7A2E3-9D39-47B4-6258-EDCD9F5E0D6B}"/>
              </a:ext>
            </a:extLst>
          </p:cNvPr>
          <p:cNvCxnSpPr>
            <a:cxnSpLocks/>
          </p:cNvCxnSpPr>
          <p:nvPr/>
        </p:nvCxnSpPr>
        <p:spPr>
          <a:xfrm>
            <a:off x="7543580" y="1643344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374BC74C-8344-C9A4-C2EF-9B59D32D1C26}"/>
              </a:ext>
            </a:extLst>
          </p:cNvPr>
          <p:cNvSpPr txBox="1"/>
          <p:nvPr/>
        </p:nvSpPr>
        <p:spPr>
          <a:xfrm>
            <a:off x="19481268" y="7054787"/>
            <a:ext cx="392129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Listwide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Proportion Switch Effect (LWPS): Switch proportion modulates switch cost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9D3671CF-37FE-6B27-787C-AC2A9185F122}"/>
              </a:ext>
            </a:extLst>
          </p:cNvPr>
          <p:cNvSpPr txBox="1"/>
          <p:nvPr/>
        </p:nvSpPr>
        <p:spPr>
          <a:xfrm>
            <a:off x="19515105" y="11358547"/>
            <a:ext cx="39968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9E8328A9-7D83-BCE6-4DF1-0D06DA1427DA}"/>
              </a:ext>
            </a:extLst>
          </p:cNvPr>
          <p:cNvSpPr txBox="1"/>
          <p:nvPr/>
        </p:nvSpPr>
        <p:spPr>
          <a:xfrm>
            <a:off x="-12949744" y="7138864"/>
            <a:ext cx="10759443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Put the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methods here – maybe put these methods under study design, then put behavioral results up here? And figure out how to organize the neural results – I think left, middle, right. But then where to put behavior? Ask Jackie..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Draw arrows from brain regions to their bar plots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group of green boxes with white text&#10;&#10;AI-generated content may be incorrect.">
            <a:extLst>
              <a:ext uri="{FF2B5EF4-FFF2-40B4-BE49-F238E27FC236}">
                <a16:creationId xmlns:a16="http://schemas.microsoft.com/office/drawing/2014/main" id="{3EB1416D-6EFB-9FA0-FC1E-D929172E0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03237" y="7897188"/>
            <a:ext cx="7073299" cy="8757024"/>
          </a:xfrm>
          <a:prstGeom prst="rect">
            <a:avLst/>
          </a:prstGeom>
        </p:spPr>
      </p:pic>
      <p:pic>
        <p:nvPicPr>
          <p:cNvPr id="5" name="Picture 4" descr="A group of red boxes with white text&#10;&#10;AI-generated content may be incorrect.">
            <a:extLst>
              <a:ext uri="{FF2B5EF4-FFF2-40B4-BE49-F238E27FC236}">
                <a16:creationId xmlns:a16="http://schemas.microsoft.com/office/drawing/2014/main" id="{EE4EF708-3A2F-E877-6139-A9519F7BC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10986" y="7897188"/>
            <a:ext cx="7073299" cy="8757024"/>
          </a:xfrm>
          <a:prstGeom prst="rect">
            <a:avLst/>
          </a:prstGeom>
        </p:spPr>
      </p:pic>
      <p:pic>
        <p:nvPicPr>
          <p:cNvPr id="7" name="Picture 6" descr="A group of blue boxes with black text&#10;&#10;AI-generated content may be incorrect.">
            <a:extLst>
              <a:ext uri="{FF2B5EF4-FFF2-40B4-BE49-F238E27FC236}">
                <a16:creationId xmlns:a16="http://schemas.microsoft.com/office/drawing/2014/main" id="{B27BD239-1B7F-6FF7-4CC5-D4FDB56347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04965" y="23152926"/>
            <a:ext cx="7073299" cy="875702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D1967E-DB08-3139-C3D9-B74B38C7BD92}"/>
              </a:ext>
            </a:extLst>
          </p:cNvPr>
          <p:cNvSpPr txBox="1"/>
          <p:nvPr/>
        </p:nvSpPr>
        <p:spPr>
          <a:xfrm>
            <a:off x="24981699" y="7055137"/>
            <a:ext cx="65452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rgbClr val="008001"/>
                </a:solidFill>
              </a:rPr>
              <a:t>dlPFC</a:t>
            </a:r>
            <a:r>
              <a:rPr lang="en-US" sz="3200" dirty="0">
                <a:solidFill>
                  <a:srgbClr val="008001"/>
                </a:solidFill>
              </a:rPr>
              <a:t> independently adjusts stability and flexibility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942F20-9221-D988-6925-45FA5F6546C8}"/>
              </a:ext>
            </a:extLst>
          </p:cNvPr>
          <p:cNvSpPr txBox="1"/>
          <p:nvPr/>
        </p:nvSpPr>
        <p:spPr>
          <a:xfrm>
            <a:off x="31607981" y="7039519"/>
            <a:ext cx="6278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ACC independently adjusts stability and flexibility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A6FC1F-99F3-2F04-D085-5D86914A5AD1}"/>
              </a:ext>
            </a:extLst>
          </p:cNvPr>
          <p:cNvSpPr txBox="1"/>
          <p:nvPr/>
        </p:nvSpPr>
        <p:spPr>
          <a:xfrm>
            <a:off x="15672353" y="22618946"/>
            <a:ext cx="5540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vlPFC</a:t>
            </a:r>
            <a:r>
              <a:rPr lang="en-US" sz="3200" dirty="0">
                <a:solidFill>
                  <a:srgbClr val="0000FF"/>
                </a:solidFill>
              </a:rPr>
              <a:t> modulates flexibility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24273351" y="17496174"/>
            <a:ext cx="13674212" cy="67511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190586" y="15812791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453EF4-269E-0BAB-BF5E-620583E352A2}"/>
              </a:ext>
            </a:extLst>
          </p:cNvPr>
          <p:cNvCxnSpPr>
            <a:cxnSpLocks/>
          </p:cNvCxnSpPr>
          <p:nvPr/>
        </p:nvCxnSpPr>
        <p:spPr>
          <a:xfrm>
            <a:off x="2030855" y="16442199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466" y="25063792"/>
            <a:ext cx="3704413" cy="370441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1E635CD-4844-A42A-3BA2-7BB0E5D06849}"/>
              </a:ext>
            </a:extLst>
          </p:cNvPr>
          <p:cNvSpPr txBox="1"/>
          <p:nvPr/>
        </p:nvSpPr>
        <p:spPr>
          <a:xfrm>
            <a:off x="4529977" y="25899345"/>
            <a:ext cx="493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methods blah blah blah</a:t>
            </a:r>
          </a:p>
        </p:txBody>
      </p:sp>
      <p:pic>
        <p:nvPicPr>
          <p:cNvPr id="41" name="Picture 40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AF3477A8-7910-CC05-F739-009741E8C8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87043" y="7011430"/>
            <a:ext cx="6918446" cy="856531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FAB0E6F-8910-7B1B-4B0B-86D5D5F42375}"/>
              </a:ext>
            </a:extLst>
          </p:cNvPr>
          <p:cNvSpPr txBox="1"/>
          <p:nvPr/>
        </p:nvSpPr>
        <p:spPr>
          <a:xfrm>
            <a:off x="18084864" y="17800411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identified brain regions mediating cognitive flexibility (via the LWPS) and probed their response to concurrent stability demands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AFA401F-FDFD-8038-0769-D1FEE0F687C4}"/>
              </a:ext>
            </a:extLst>
          </p:cNvPr>
          <p:cNvSpPr/>
          <p:nvPr/>
        </p:nvSpPr>
        <p:spPr>
          <a:xfrm>
            <a:off x="24273350" y="5794534"/>
            <a:ext cx="13674213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More Results</a:t>
            </a: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19091</TotalTime>
  <Words>486</Words>
  <Application>Microsoft Macintosh PowerPoint</Application>
  <PresentationFormat>Custom</PresentationFormat>
  <Paragraphs>81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36</cp:revision>
  <dcterms:created xsi:type="dcterms:W3CDTF">2023-04-10T15:04:00Z</dcterms:created>
  <dcterms:modified xsi:type="dcterms:W3CDTF">2025-03-27T00:28:28Z</dcterms:modified>
</cp:coreProperties>
</file>

<file path=docProps/thumbnail.jpeg>
</file>